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8" r:id="rId3"/>
    <p:sldId id="259" r:id="rId4"/>
    <p:sldId id="261" r:id="rId5"/>
    <p:sldId id="264" r:id="rId6"/>
    <p:sldId id="265" r:id="rId7"/>
    <p:sldId id="263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454635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354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ea702e1a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ea702e1a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9495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ea702e1a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ea702e1a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831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ea702e1af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ea702e1af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877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917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5865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ea702e1a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ea702e1a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021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46CFDC-A635-4E33-85FA-E6DC3E75D323}"/>
              </a:ext>
            </a:extLst>
          </p:cNvPr>
          <p:cNvSpPr txBox="1"/>
          <p:nvPr/>
        </p:nvSpPr>
        <p:spPr>
          <a:xfrm>
            <a:off x="1205821" y="2720015"/>
            <a:ext cx="6987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i="0" dirty="0" err="1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dunnhumby</a:t>
            </a:r>
            <a:r>
              <a:rPr lang="en-IN" sz="3200" b="1" i="0" dirty="0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Hiring Challenge (React)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34CA59-AADA-481B-97A2-095F59230BF1}"/>
              </a:ext>
            </a:extLst>
          </p:cNvPr>
          <p:cNvSpPr txBox="1"/>
          <p:nvPr/>
        </p:nvSpPr>
        <p:spPr>
          <a:xfrm>
            <a:off x="2610021" y="3667336"/>
            <a:ext cx="3923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 Name: Pranjal Goyal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D6E1F0A4-87C4-4404-BF2F-494E3D99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990" y="577561"/>
            <a:ext cx="5940016" cy="18726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Brief Summary of Project: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FDDBFB51-34F9-473B-A3DC-6C8744C91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DCC271-4F7A-47CD-AB55-933582E3D2B3}"/>
              </a:ext>
            </a:extLst>
          </p:cNvPr>
          <p:cNvSpPr txBox="1"/>
          <p:nvPr/>
        </p:nvSpPr>
        <p:spPr>
          <a:xfrm>
            <a:off x="567070" y="1176670"/>
            <a:ext cx="747823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Overview:</a:t>
            </a:r>
          </a:p>
          <a:p>
            <a:r>
              <a:rPr lang="en-IN" dirty="0"/>
              <a:t>GenMeme </a:t>
            </a:r>
            <a:r>
              <a:rPr lang="en-US" dirty="0"/>
              <a:t>is a meme streaming application which lets you post your </a:t>
            </a:r>
            <a:r>
              <a:rPr lang="en-US" dirty="0" err="1"/>
              <a:t>faviorite</a:t>
            </a:r>
            <a:r>
              <a:rPr lang="en-US" dirty="0"/>
              <a:t> memes with just name, caption and URL of the image.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GenMeme</a:t>
            </a:r>
            <a:r>
              <a:rPr lang="en-US" dirty="0"/>
              <a:t> is made with simple HTML,CSS and </a:t>
            </a:r>
            <a:r>
              <a:rPr lang="en-US" dirty="0" err="1"/>
              <a:t>javascript</a:t>
            </a:r>
            <a:r>
              <a:rPr lang="en-US" dirty="0"/>
              <a:t> and Django as a framework, it is using a </a:t>
            </a:r>
            <a:r>
              <a:rPr lang="en-US" dirty="0" err="1"/>
              <a:t>sqlite</a:t>
            </a:r>
            <a:r>
              <a:rPr lang="en-US" dirty="0"/>
              <a:t> database. The API endpoints are made using Django-Rest framework and similarly Swagger-UI is made using rest-swagger </a:t>
            </a:r>
            <a:r>
              <a:rPr lang="en-US" dirty="0" err="1"/>
              <a:t>frameowrk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b="1" dirty="0"/>
              <a:t>Features!</a:t>
            </a:r>
            <a:endParaRPr lang="en-US" dirty="0"/>
          </a:p>
          <a:p>
            <a:r>
              <a:rPr lang="en-US" dirty="0"/>
              <a:t>  - API Support for post, get and patch request.</a:t>
            </a:r>
          </a:p>
          <a:p>
            <a:r>
              <a:rPr lang="en-US" dirty="0"/>
              <a:t>  - Swagger-UI which lets you test the API</a:t>
            </a:r>
          </a:p>
          <a:p>
            <a:r>
              <a:rPr lang="en-US" dirty="0"/>
              <a:t>  - AJAX implementation</a:t>
            </a:r>
          </a:p>
          <a:p>
            <a:endParaRPr lang="en-US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Technology/Tool Stack Used: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5DC6A8F6-0980-4CB1-A3F4-98B739595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6D6E4B-D619-4CA6-A749-1C5E0371CFA9}"/>
              </a:ext>
            </a:extLst>
          </p:cNvPr>
          <p:cNvSpPr txBox="1"/>
          <p:nvPr/>
        </p:nvSpPr>
        <p:spPr>
          <a:xfrm>
            <a:off x="503274" y="1592287"/>
            <a:ext cx="68615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/>
              <a:t>Tech Stack:</a:t>
            </a:r>
          </a:p>
          <a:p>
            <a:endParaRPr lang="en-IN" sz="1800" b="1" dirty="0"/>
          </a:p>
          <a:p>
            <a:pPr marL="285750" indent="-285750">
              <a:buFontTx/>
              <a:buChar char="-"/>
            </a:pPr>
            <a:r>
              <a:rPr lang="en-IN" sz="1800" dirty="0"/>
              <a:t>Backend: Django</a:t>
            </a:r>
          </a:p>
          <a:p>
            <a:pPr marL="285750" indent="-285750">
              <a:buFontTx/>
              <a:buChar char="-"/>
            </a:pPr>
            <a:r>
              <a:rPr lang="en-IN" sz="1800" dirty="0"/>
              <a:t>Database: sqlite3</a:t>
            </a:r>
          </a:p>
          <a:p>
            <a:pPr marL="285750" indent="-285750">
              <a:buFontTx/>
              <a:buChar char="-"/>
            </a:pPr>
            <a:r>
              <a:rPr lang="en-IN" sz="1800" dirty="0"/>
              <a:t>Frontend: HTML, CSS and JavaScript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Github URL for source code: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2BB771D7-AE43-4382-8463-EAC5047C5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5CE1FC-8C1B-488A-B8B1-A8883D34159B}"/>
              </a:ext>
            </a:extLst>
          </p:cNvPr>
          <p:cNvSpPr txBox="1"/>
          <p:nvPr/>
        </p:nvSpPr>
        <p:spPr>
          <a:xfrm>
            <a:off x="925032" y="2156251"/>
            <a:ext cx="7907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 err="1"/>
              <a:t>Github</a:t>
            </a:r>
            <a:r>
              <a:rPr lang="en-IN" sz="2000" dirty="0"/>
              <a:t> Link: https://github.com/pranjalg13/meme_generator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Screenshots/Video Demo of Application:</a:t>
            </a:r>
            <a:endParaRPr sz="2000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DE5F8493-FB9B-421B-A333-1EC0A5482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DA834AF-A6FD-43A9-8A39-59D65B278D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270" y="874752"/>
            <a:ext cx="7095460" cy="381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11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Any Additional Information:</a:t>
            </a:r>
            <a:endParaRPr sz="2000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938CD744-EFEF-4E59-8D36-F12AA32C0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1C7A57-FD63-440D-AECC-588ECDF8882E}"/>
              </a:ext>
            </a:extLst>
          </p:cNvPr>
          <p:cNvSpPr txBox="1"/>
          <p:nvPr/>
        </p:nvSpPr>
        <p:spPr>
          <a:xfrm>
            <a:off x="899053" y="1736652"/>
            <a:ext cx="73295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The current project is a simple meme generator along with some additional functionalities such as providing author name as well as image of your choice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/>
              <a:t>This project is fully </a:t>
            </a:r>
            <a:r>
              <a:rPr lang="en-IN" sz="1600" dirty="0" err="1"/>
              <a:t>dockerized</a:t>
            </a:r>
            <a:r>
              <a:rPr lang="en-IN" sz="1600" dirty="0"/>
              <a:t> and can easily run and setup with bash scripts as provided in README 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928411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0" y="2186906"/>
            <a:ext cx="8520600" cy="769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Thank You</a:t>
            </a:r>
            <a:endParaRPr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5ECCABD-8771-49A1-BA67-55B4FF285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217</Words>
  <Application>Microsoft Office PowerPoint</Application>
  <PresentationFormat>On-screen Show (16:9)</PresentationFormat>
  <Paragraphs>22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Times New Roman</vt:lpstr>
      <vt:lpstr>Simple Light</vt:lpstr>
      <vt:lpstr>PowerPoint Presentation</vt:lpstr>
      <vt:lpstr>Brief Summary of Project:</vt:lpstr>
      <vt:lpstr>Technology/Tool Stack Used:</vt:lpstr>
      <vt:lpstr>Github URL for source code:</vt:lpstr>
      <vt:lpstr>Screenshots/Video Demo of Application:</vt:lpstr>
      <vt:lpstr>Any Additional Information:</vt:lpstr>
      <vt:lpstr>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Shreya</dc:creator>
  <cp:lastModifiedBy>Pranjal Goyal</cp:lastModifiedBy>
  <cp:revision>20</cp:revision>
  <dcterms:modified xsi:type="dcterms:W3CDTF">2022-03-03T07:15:46Z</dcterms:modified>
</cp:coreProperties>
</file>